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86295" y="5518139"/>
            <a:ext cx="9423884" cy="53273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63" y="934163"/>
            <a:ext cx="4032585" cy="6654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057" y="8778601"/>
            <a:ext cx="3201520" cy="1335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79598" y="6376368"/>
            <a:ext cx="496730" cy="1294452"/>
            <a:chOff x="11979598" y="6376368"/>
            <a:chExt cx="496730" cy="12944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79598" y="6376368"/>
              <a:ext cx="496729" cy="496729"/>
              <a:chOff x="11979598" y="6376368"/>
              <a:chExt cx="496729" cy="4967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79598" y="6376368"/>
                <a:ext cx="496729" cy="4967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979599" y="7174091"/>
              <a:ext cx="496729" cy="496729"/>
              <a:chOff x="11979599" y="7174091"/>
              <a:chExt cx="496729" cy="4967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979599" y="7174091"/>
                <a:ext cx="496729" cy="496729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475" y="7923853"/>
            <a:ext cx="3673305" cy="9650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8886" y="826606"/>
            <a:ext cx="16647242" cy="9459108"/>
            <a:chOff x="1048886" y="826606"/>
            <a:chExt cx="16647242" cy="94591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886" y="826606"/>
              <a:ext cx="16647242" cy="94591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223" y="251296"/>
            <a:ext cx="4693061" cy="1833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54169" y="687057"/>
            <a:ext cx="327736" cy="854062"/>
            <a:chOff x="5554169" y="68705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54169" y="687057"/>
              <a:ext cx="327735" cy="327735"/>
              <a:chOff x="5554169" y="687057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554169" y="68705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54170" y="1213383"/>
              <a:ext cx="327735" cy="327735"/>
              <a:chOff x="5554170" y="1213383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54170" y="1213383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89072" y="1695238"/>
            <a:ext cx="13697694" cy="8277942"/>
            <a:chOff x="2689072" y="1695238"/>
            <a:chExt cx="13697694" cy="8277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072" y="1695238"/>
              <a:ext cx="13697694" cy="82779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223" y="251296"/>
            <a:ext cx="3184678" cy="1833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05886" y="687057"/>
            <a:ext cx="327736" cy="854062"/>
            <a:chOff x="4105886" y="68705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105886" y="687057"/>
              <a:ext cx="327735" cy="327735"/>
              <a:chOff x="4105886" y="687057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05886" y="68705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05887" y="1213383"/>
              <a:ext cx="327735" cy="327735"/>
              <a:chOff x="4105887" y="1213383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05887" y="1213383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093534"/>
            <a:ext cx="3755008" cy="879645"/>
            <a:chOff x="14530707" y="9093534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093534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0508" y="5884170"/>
            <a:ext cx="11282330" cy="12309"/>
            <a:chOff x="3460508" y="5884170"/>
            <a:chExt cx="11282330" cy="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60508" y="5884170"/>
              <a:ext cx="11282330" cy="123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3550" y="4293502"/>
            <a:ext cx="7137582" cy="21359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0508" y="5884170"/>
            <a:ext cx="11282330" cy="12309"/>
            <a:chOff x="3460508" y="5884170"/>
            <a:chExt cx="11282330" cy="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60508" y="5884170"/>
              <a:ext cx="11282330" cy="123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6338" y="4293502"/>
            <a:ext cx="9721012" cy="21359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223" y="251296"/>
            <a:ext cx="4902474" cy="1833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63903" y="703311"/>
            <a:ext cx="327736" cy="854062"/>
            <a:chOff x="5763903" y="703311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763903" y="703311"/>
              <a:ext cx="327735" cy="327735"/>
              <a:chOff x="5763903" y="703311"/>
              <a:chExt cx="327735" cy="32773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63903" y="70331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763903" y="1229637"/>
              <a:ext cx="327735" cy="327735"/>
              <a:chOff x="5763903" y="1229637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63903" y="1229637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22480" y="1873945"/>
            <a:ext cx="16416908" cy="8142533"/>
            <a:chOff x="622480" y="1873945"/>
            <a:chExt cx="16416908" cy="81425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480" y="1873945"/>
              <a:ext cx="16416908" cy="81425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2223" y="251296"/>
            <a:ext cx="7863260" cy="1833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53217" y="779501"/>
            <a:ext cx="327736" cy="854062"/>
            <a:chOff x="8853217" y="779501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853217" y="779501"/>
              <a:ext cx="327735" cy="327735"/>
              <a:chOff x="8853217" y="779501"/>
              <a:chExt cx="327735" cy="32773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53217" y="77950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853217" y="1305828"/>
              <a:ext cx="327735" cy="327735"/>
              <a:chOff x="8853217" y="1305828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53217" y="1305828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837" y="1750867"/>
            <a:ext cx="14813491" cy="8265611"/>
            <a:chOff x="927837" y="1750867"/>
            <a:chExt cx="14813491" cy="82656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837" y="1750867"/>
              <a:ext cx="14813491" cy="8265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4626" y="1563038"/>
            <a:ext cx="15916462" cy="8953010"/>
            <a:chOff x="1184626" y="1563038"/>
            <a:chExt cx="15916462" cy="8953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626" y="1563038"/>
              <a:ext cx="15916462" cy="8953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223" y="251296"/>
            <a:ext cx="7720443" cy="1833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7765" y="670881"/>
            <a:ext cx="327736" cy="854062"/>
            <a:chOff x="8747765" y="670881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747765" y="670881"/>
              <a:ext cx="327735" cy="327735"/>
              <a:chOff x="8747765" y="67088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47765" y="67088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747766" y="1197207"/>
              <a:ext cx="327735" cy="327735"/>
              <a:chOff x="8747766" y="119720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47766" y="1197207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6505" y="1614560"/>
            <a:ext cx="16125717" cy="7522272"/>
            <a:chOff x="896505" y="1614560"/>
            <a:chExt cx="16125717" cy="75222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505" y="1614560"/>
              <a:ext cx="16125717" cy="75222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223" y="251296"/>
            <a:ext cx="7720443" cy="1833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31627" y="646213"/>
            <a:ext cx="327736" cy="854062"/>
            <a:chOff x="8631627" y="646213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31627" y="646213"/>
              <a:ext cx="327735" cy="327735"/>
              <a:chOff x="8631627" y="646213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31627" y="646213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31628" y="1172539"/>
              <a:ext cx="327735" cy="327735"/>
              <a:chOff x="8631628" y="1172539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1628" y="1172539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2006" y="1554119"/>
            <a:ext cx="16621702" cy="7538487"/>
            <a:chOff x="832006" y="1554119"/>
            <a:chExt cx="16621702" cy="7538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006" y="1554119"/>
              <a:ext cx="16621702" cy="75384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502" y="251296"/>
            <a:ext cx="2861385" cy="18625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51629" y="703311"/>
            <a:ext cx="327736" cy="854062"/>
            <a:chOff x="3551629" y="703311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551629" y="703311"/>
              <a:ext cx="327735" cy="327735"/>
              <a:chOff x="3551629" y="70331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51629" y="70331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551629" y="1229637"/>
              <a:ext cx="327735" cy="327735"/>
              <a:chOff x="3551629" y="122963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51629" y="1229637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484" y="482742"/>
            <a:ext cx="4902474" cy="1833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62051" y="884263"/>
            <a:ext cx="327736" cy="854062"/>
            <a:chOff x="5862051" y="884263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862051" y="884263"/>
              <a:ext cx="327735" cy="327735"/>
              <a:chOff x="5862051" y="884263"/>
              <a:chExt cx="327735" cy="32773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62051" y="884263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862051" y="1410590"/>
              <a:ext cx="327735" cy="327735"/>
              <a:chOff x="5862051" y="1410590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62051" y="1410590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16242" y="2134894"/>
            <a:ext cx="16372646" cy="6969868"/>
            <a:chOff x="1116242" y="2134894"/>
            <a:chExt cx="16372646" cy="69698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242" y="2134894"/>
              <a:ext cx="16372646" cy="69698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359269" y="0"/>
            <a:ext cx="13182950" cy="10285714"/>
            <a:chOff x="-9359269" y="0"/>
            <a:chExt cx="1318295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359269" y="0"/>
              <a:ext cx="1318295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802" y="739728"/>
            <a:ext cx="3889752" cy="21359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1783" y="1580685"/>
            <a:ext cx="3505331" cy="883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3256" y="1403344"/>
            <a:ext cx="327736" cy="854062"/>
            <a:chOff x="4203256" y="1403344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03256" y="1403344"/>
              <a:ext cx="327735" cy="327735"/>
              <a:chOff x="4203256" y="1403344"/>
              <a:chExt cx="327735" cy="3277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203256" y="1929671"/>
              <a:ext cx="327735" cy="327735"/>
              <a:chOff x="4203256" y="1929671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336688" y="1441439"/>
            <a:ext cx="11282330" cy="12309"/>
            <a:chOff x="5336688" y="1441439"/>
            <a:chExt cx="11282330" cy="12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98399" y="2757991"/>
            <a:ext cx="5001770" cy="88354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7015" y="3973009"/>
            <a:ext cx="4360971" cy="8835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7018" y="5251142"/>
            <a:ext cx="2884065" cy="8835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6504" y="6427923"/>
            <a:ext cx="4146135" cy="8835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8536" y="7663180"/>
            <a:ext cx="1870783" cy="8974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8364" y="2133890"/>
            <a:ext cx="16568894" cy="7442765"/>
            <a:chOff x="1058364" y="2133890"/>
            <a:chExt cx="16568894" cy="7442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364" y="2133890"/>
              <a:ext cx="16568894" cy="74427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484" y="482742"/>
            <a:ext cx="4902474" cy="1833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04908" y="865215"/>
            <a:ext cx="327736" cy="854062"/>
            <a:chOff x="6004908" y="865215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4908" y="865215"/>
              <a:ext cx="327735" cy="327735"/>
              <a:chOff x="6004908" y="865215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04908" y="865215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004908" y="1391542"/>
              <a:ext cx="327735" cy="327735"/>
              <a:chOff x="6004908" y="1391542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04908" y="1391542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981" y="1519277"/>
            <a:ext cx="16638480" cy="8206852"/>
            <a:chOff x="1086981" y="1519277"/>
            <a:chExt cx="16638480" cy="8206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981" y="1519277"/>
              <a:ext cx="16638480" cy="8206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4908" y="665215"/>
            <a:ext cx="327736" cy="854062"/>
            <a:chOff x="6804908" y="665215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04908" y="665215"/>
              <a:ext cx="327735" cy="327735"/>
              <a:chOff x="6804908" y="66521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804908" y="665215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04908" y="1191542"/>
              <a:ext cx="327735" cy="327735"/>
              <a:chOff x="6804908" y="1191542"/>
              <a:chExt cx="327735" cy="3277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04908" y="1191542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223" y="251296"/>
            <a:ext cx="5953418" cy="18336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1470" y="1519277"/>
            <a:ext cx="15882775" cy="8924231"/>
            <a:chOff x="1201470" y="1519277"/>
            <a:chExt cx="15882775" cy="89242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470" y="1519277"/>
              <a:ext cx="15882775" cy="89242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4908" y="665215"/>
            <a:ext cx="327736" cy="854062"/>
            <a:chOff x="6804908" y="665215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04908" y="665215"/>
              <a:ext cx="327735" cy="327735"/>
              <a:chOff x="6804908" y="665215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804908" y="665215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04908" y="1191542"/>
              <a:ext cx="327735" cy="327735"/>
              <a:chOff x="6804908" y="1191542"/>
              <a:chExt cx="327735" cy="3277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04908" y="1191542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223" y="251296"/>
            <a:ext cx="5953418" cy="18336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6981" y="1130342"/>
            <a:ext cx="16445299" cy="8006491"/>
            <a:chOff x="1086981" y="1130342"/>
            <a:chExt cx="16445299" cy="8006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981" y="1130342"/>
              <a:ext cx="16445299" cy="800649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2223" y="251296"/>
            <a:ext cx="4043576" cy="18336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7908" y="703311"/>
            <a:ext cx="327736" cy="854062"/>
            <a:chOff x="4947908" y="703311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47908" y="703311"/>
              <a:ext cx="327735" cy="327735"/>
              <a:chOff x="4947908" y="70331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7908" y="70331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7908" y="1229637"/>
              <a:ext cx="327735" cy="327735"/>
              <a:chOff x="4947908" y="1229637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47908" y="1229637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67"/>
            <a:ext cx="18285714" cy="10285714"/>
            <a:chOff x="0" y="32167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67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0508" y="5884170"/>
            <a:ext cx="11282330" cy="12309"/>
            <a:chOff x="3460508" y="5884170"/>
            <a:chExt cx="11282330" cy="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60508" y="5884170"/>
              <a:ext cx="11282330" cy="123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6862" y="4227825"/>
            <a:ext cx="7395029" cy="21359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6209"/>
            <a:ext cx="18285714" cy="9733296"/>
            <a:chOff x="0" y="276209"/>
            <a:chExt cx="18285714" cy="9733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6209"/>
              <a:ext cx="18285714" cy="9733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4733"/>
            <a:ext cx="18122552" cy="9876247"/>
            <a:chOff x="0" y="204733"/>
            <a:chExt cx="18122552" cy="98762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4733"/>
              <a:ext cx="18122552" cy="9876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819" y="172507"/>
            <a:ext cx="17813900" cy="9953395"/>
            <a:chOff x="153819" y="172507"/>
            <a:chExt cx="17813900" cy="99533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819" y="172507"/>
              <a:ext cx="17813900" cy="9953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911" y="142118"/>
            <a:ext cx="18028803" cy="9973124"/>
            <a:chOff x="256911" y="142118"/>
            <a:chExt cx="18028803" cy="99731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911" y="142118"/>
              <a:ext cx="18028803" cy="9973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787" y="220511"/>
            <a:ext cx="18136927" cy="9836164"/>
            <a:chOff x="148787" y="220511"/>
            <a:chExt cx="18136927" cy="98361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87" y="220511"/>
              <a:ext cx="18136927" cy="98361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0508" y="5884170"/>
            <a:ext cx="11282330" cy="12309"/>
            <a:chOff x="3460508" y="5884170"/>
            <a:chExt cx="11282330" cy="12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60508" y="5884170"/>
              <a:ext cx="11282330" cy="123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3550" y="4293507"/>
            <a:ext cx="7137582" cy="213599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1125"/>
            <a:ext cx="18096680" cy="9858908"/>
            <a:chOff x="0" y="241125"/>
            <a:chExt cx="18096680" cy="9858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1125"/>
              <a:ext cx="18096680" cy="9858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2699"/>
            <a:ext cx="18024456" cy="9588728"/>
            <a:chOff x="0" y="442699"/>
            <a:chExt cx="18024456" cy="95887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2699"/>
              <a:ext cx="18024456" cy="9588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7224" y="333250"/>
            <a:ext cx="17888873" cy="9617928"/>
            <a:chOff x="197224" y="333250"/>
            <a:chExt cx="17888873" cy="9617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224" y="333250"/>
              <a:ext cx="17888873" cy="9617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49130" y="2198006"/>
            <a:ext cx="2877259" cy="17415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63297" y="6118151"/>
            <a:ext cx="7922223" cy="26721"/>
            <a:chOff x="2463297" y="6118151"/>
            <a:chExt cx="7922223" cy="267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463297" y="6118151"/>
              <a:ext cx="7922223" cy="2672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79109" y="2198006"/>
            <a:ext cx="2877259" cy="17415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7954" y="3692916"/>
            <a:ext cx="3465865" cy="15269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6695" y="6076190"/>
            <a:ext cx="15670917" cy="52857"/>
            <a:chOff x="1566695" y="6076190"/>
            <a:chExt cx="15670917" cy="5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695" y="6076190"/>
              <a:ext cx="15670917" cy="5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0720" y="2188483"/>
            <a:ext cx="2877259" cy="17415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62467" y="6159194"/>
            <a:ext cx="8004587" cy="26999"/>
            <a:chOff x="8162467" y="6159194"/>
            <a:chExt cx="8004587" cy="269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162467" y="6159194"/>
              <a:ext cx="8004587" cy="269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670" y="6153651"/>
            <a:ext cx="2877259" cy="174154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9108" y="6125079"/>
            <a:ext cx="2877259" cy="17415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49146" y="6125079"/>
            <a:ext cx="2877259" cy="17415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7593" y="3673869"/>
            <a:ext cx="3465865" cy="15269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3240" y="3683393"/>
            <a:ext cx="3197593" cy="15269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3812" y="7650707"/>
            <a:ext cx="3680106" cy="15269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42602" y="7687259"/>
            <a:ext cx="3737190" cy="15269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6962" y="7650707"/>
            <a:ext cx="3949370" cy="15269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2223" y="251296"/>
            <a:ext cx="4235619" cy="18336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3903" y="703311"/>
            <a:ext cx="327736" cy="854062"/>
            <a:chOff x="5763903" y="703311"/>
            <a:chExt cx="327736" cy="8540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763903" y="703311"/>
              <a:ext cx="327735" cy="327735"/>
              <a:chOff x="5763903" y="703311"/>
              <a:chExt cx="327735" cy="32773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763903" y="70331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63903" y="1229637"/>
              <a:ext cx="327735" cy="327735"/>
              <a:chOff x="5763903" y="1229637"/>
              <a:chExt cx="327735" cy="32773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763903" y="1229637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AA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1129" y="4519156"/>
            <a:ext cx="6786894" cy="1588819"/>
            <a:chOff x="5711129" y="4519156"/>
            <a:chExt cx="6786894" cy="1588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2527" y="4320553"/>
              <a:ext cx="7250309" cy="2614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69593" y="5306598"/>
            <a:ext cx="8356053" cy="9524"/>
            <a:chOff x="7169593" y="5306598"/>
            <a:chExt cx="8356053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69593" y="5306598"/>
              <a:ext cx="8356053" cy="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309" y="610357"/>
            <a:ext cx="5066030" cy="2011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19290" y="1172001"/>
            <a:ext cx="327736" cy="854062"/>
            <a:chOff x="5919290" y="1172001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919290" y="1172001"/>
              <a:ext cx="327735" cy="327735"/>
              <a:chOff x="5919290" y="117200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19290" y="117200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19291" y="1698328"/>
              <a:ext cx="327735" cy="327735"/>
              <a:chOff x="5919291" y="1698328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19291" y="1698328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834584" y="2632542"/>
            <a:ext cx="4778908" cy="3679451"/>
            <a:chOff x="5834584" y="2632542"/>
            <a:chExt cx="4778908" cy="36794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0000">
              <a:off x="5834584" y="2632542"/>
              <a:ext cx="4778908" cy="367945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531" y="7605933"/>
            <a:ext cx="10218867" cy="18198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9657" y="2395326"/>
            <a:ext cx="3785211" cy="4249264"/>
            <a:chOff x="1219657" y="2395326"/>
            <a:chExt cx="3785211" cy="42492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657" y="2395326"/>
              <a:ext cx="3785211" cy="4249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58321" y="7680953"/>
            <a:ext cx="6232530" cy="12426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06746" y="1200000"/>
            <a:ext cx="6171429" cy="6085048"/>
            <a:chOff x="11706746" y="1200000"/>
            <a:chExt cx="6171429" cy="60850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6746" y="1200000"/>
              <a:ext cx="6171429" cy="6085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46090" y="2653475"/>
            <a:ext cx="8348011" cy="3797534"/>
            <a:chOff x="9646090" y="2653475"/>
            <a:chExt cx="8348011" cy="37975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6090" y="2653475"/>
              <a:ext cx="8348011" cy="37975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750" y="3051145"/>
            <a:ext cx="9830861" cy="3021242"/>
            <a:chOff x="225750" y="3051145"/>
            <a:chExt cx="9830861" cy="30212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750" y="3051145"/>
              <a:ext cx="9830861" cy="30212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785" y="610357"/>
            <a:ext cx="5066030" cy="20111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9290" y="1133906"/>
            <a:ext cx="327736" cy="854062"/>
            <a:chOff x="5919290" y="1133906"/>
            <a:chExt cx="327736" cy="8540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19290" y="1133906"/>
              <a:ext cx="327735" cy="327735"/>
              <a:chOff x="5919290" y="1133906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19290" y="1133906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919291" y="1660233"/>
              <a:ext cx="327735" cy="327735"/>
              <a:chOff x="5919291" y="1660233"/>
              <a:chExt cx="327735" cy="32773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19291" y="1660233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8631" y="7429347"/>
            <a:ext cx="14810336" cy="1472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9323"/>
            <a:ext cx="7093937" cy="150472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0134" y="2787699"/>
            <a:ext cx="4162966" cy="4022232"/>
            <a:chOff x="1430134" y="2787699"/>
            <a:chExt cx="4162966" cy="402223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134" y="2787699"/>
              <a:ext cx="4162966" cy="402223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152" y="7371423"/>
            <a:ext cx="3869422" cy="6771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9849" y="8288775"/>
            <a:ext cx="3729805" cy="9630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66089" y="2772987"/>
            <a:ext cx="4153537" cy="4051657"/>
            <a:chOff x="7066089" y="2772987"/>
            <a:chExt cx="4153537" cy="4051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089" y="2772987"/>
              <a:ext cx="4153537" cy="40516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3268" y="7345076"/>
            <a:ext cx="3847057" cy="7523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4185" y="8288775"/>
            <a:ext cx="3518610" cy="9630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20713" y="2645432"/>
            <a:ext cx="4306767" cy="4306767"/>
            <a:chOff x="12620713" y="2645432"/>
            <a:chExt cx="4306767" cy="43067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0713" y="2645432"/>
              <a:ext cx="4306767" cy="43067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08329" y="7052620"/>
            <a:ext cx="3931535" cy="1076527"/>
            <a:chOff x="12808329" y="7052620"/>
            <a:chExt cx="3931535" cy="1076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2808329" y="7052620"/>
              <a:ext cx="3931535" cy="10765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62287" y="8288775"/>
            <a:ext cx="3462459" cy="9630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50794" y="7127971"/>
            <a:ext cx="3834921" cy="1001176"/>
            <a:chOff x="7250794" y="7127971"/>
            <a:chExt cx="3834921" cy="10011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0794" y="7127971"/>
              <a:ext cx="3834921" cy="10011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5850" y="7052620"/>
            <a:ext cx="3931535" cy="1076527"/>
            <a:chOff x="1545850" y="7052620"/>
            <a:chExt cx="3931535" cy="10765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5850" y="7052620"/>
              <a:ext cx="3931535" cy="1076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08329" y="7052620"/>
            <a:ext cx="3931535" cy="1076527"/>
            <a:chOff x="12808329" y="7052620"/>
            <a:chExt cx="3931535" cy="10765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808329" y="7052620"/>
              <a:ext cx="3931535" cy="107652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7152" y="7371423"/>
            <a:ext cx="3869422" cy="6771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3268" y="7345076"/>
            <a:ext cx="3847057" cy="7523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95430" y="7295238"/>
            <a:ext cx="3615063" cy="7523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1756" y="324566"/>
            <a:ext cx="4648043" cy="20121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24114" y="886764"/>
            <a:ext cx="327736" cy="854062"/>
            <a:chOff x="5124114" y="886764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24114" y="886764"/>
              <a:ext cx="327735" cy="327735"/>
              <a:chOff x="5124114" y="886764"/>
              <a:chExt cx="327735" cy="327735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24114" y="88676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124115" y="1413091"/>
              <a:ext cx="327735" cy="327735"/>
              <a:chOff x="5124115" y="141309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24115" y="141309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03762" y="2549898"/>
            <a:ext cx="14855115" cy="6804912"/>
            <a:chOff x="1603762" y="2549898"/>
            <a:chExt cx="14855115" cy="68049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762" y="2549898"/>
              <a:ext cx="14855115" cy="68049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58261" y="4895244"/>
            <a:ext cx="4133773" cy="2114220"/>
            <a:chOff x="11958261" y="4895244"/>
            <a:chExt cx="4133773" cy="2114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8261" y="4895244"/>
              <a:ext cx="4133773" cy="21142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45585" y="5487681"/>
            <a:ext cx="4371469" cy="2761584"/>
            <a:chOff x="6845585" y="5487681"/>
            <a:chExt cx="4371469" cy="27615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5585" y="5487681"/>
              <a:ext cx="4371469" cy="27615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017" y="6868473"/>
            <a:ext cx="2160666" cy="2773392"/>
            <a:chOff x="1252017" y="6868473"/>
            <a:chExt cx="2160666" cy="2773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2017" y="6868473"/>
              <a:ext cx="2160666" cy="27733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142" y="2558313"/>
            <a:ext cx="3085714" cy="2584545"/>
            <a:chOff x="1139142" y="2558313"/>
            <a:chExt cx="3085714" cy="25845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9142" y="2558313"/>
              <a:ext cx="3085714" cy="25845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30707" y="2333731"/>
            <a:ext cx="3085714" cy="3033708"/>
            <a:chOff x="14530707" y="2333731"/>
            <a:chExt cx="3085714" cy="30337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0707" y="2333731"/>
              <a:ext cx="3085714" cy="30337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47930" y="7331881"/>
            <a:ext cx="3450656" cy="2953834"/>
            <a:chOff x="3847930" y="7331881"/>
            <a:chExt cx="3450656" cy="29538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7930" y="7331881"/>
              <a:ext cx="3450656" cy="29538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526" y="55281"/>
            <a:ext cx="4568029" cy="197750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4736" y="516041"/>
            <a:ext cx="327736" cy="854062"/>
            <a:chOff x="4944736" y="516041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44736" y="516041"/>
              <a:ext cx="327735" cy="327735"/>
              <a:chOff x="4944736" y="516041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44736" y="516041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44736" y="1042368"/>
              <a:ext cx="327735" cy="327735"/>
              <a:chOff x="4944736" y="1042368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44736" y="1042368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4929" y="4537144"/>
            <a:ext cx="3214828" cy="4342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8644" y="1656703"/>
            <a:ext cx="15847556" cy="7632510"/>
            <a:chOff x="778644" y="1656703"/>
            <a:chExt cx="15847556" cy="76325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44" y="1656703"/>
              <a:ext cx="15847556" cy="76325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8865" y="8524849"/>
            <a:ext cx="6383845" cy="167215"/>
            <a:chOff x="1268865" y="8524849"/>
            <a:chExt cx="6383845" cy="1672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865" y="8524849"/>
              <a:ext cx="6383845" cy="167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43346" y="6778955"/>
            <a:ext cx="8497920" cy="174130"/>
            <a:chOff x="7643346" y="6778955"/>
            <a:chExt cx="8497920" cy="1741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3346" y="6778955"/>
              <a:ext cx="8497920" cy="174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11353" y="7751984"/>
            <a:ext cx="1355480" cy="1282936"/>
            <a:chOff x="12311353" y="7751984"/>
            <a:chExt cx="1355480" cy="12829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11353" y="7751984"/>
              <a:ext cx="1355480" cy="1282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3051" y="267899"/>
            <a:ext cx="7671220" cy="18336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07561" y="659518"/>
            <a:ext cx="327736" cy="854062"/>
            <a:chOff x="8407561" y="659518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407561" y="659518"/>
              <a:ext cx="327735" cy="327735"/>
              <a:chOff x="8407561" y="659518"/>
              <a:chExt cx="327735" cy="32773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07561" y="659518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407561" y="1185845"/>
              <a:ext cx="327735" cy="327735"/>
              <a:chOff x="8407561" y="1185845"/>
              <a:chExt cx="327735" cy="3277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07561" y="1185845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84929" y="4537144"/>
            <a:ext cx="3214828" cy="4342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30707" y="9136832"/>
            <a:ext cx="3755008" cy="879645"/>
            <a:chOff x="14530707" y="9136832"/>
            <a:chExt cx="3755008" cy="8796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0707" y="9136832"/>
              <a:ext cx="3755008" cy="8796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3524" y="2031357"/>
            <a:ext cx="14875364" cy="7545298"/>
            <a:chOff x="813524" y="2031357"/>
            <a:chExt cx="14875364" cy="75452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524" y="2031357"/>
              <a:ext cx="14875364" cy="7545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2021-08-25T15:39:37Z</dcterms:created>
  <dcterms:modified xsi:type="dcterms:W3CDTF">2021-08-25T15:39:37Z</dcterms:modified>
</cp:coreProperties>
</file>